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80" r:id="rId3"/>
    <p:sldId id="257" r:id="rId4"/>
    <p:sldId id="277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9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4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6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47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op basis van aanwijzingen voorspellen waar het boek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gaat en wat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schrijfdoel van de auteur is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aangeven wie Karel de Grote was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2606279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0010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3107772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457927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63" y="350825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406" y="4579273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7632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21633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        Kopieerblad ‘betekenisvolle zinnen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oorbereiden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818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553" y="5033458"/>
            <a:ext cx="2333937" cy="152673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321633"/>
            <a:ext cx="533619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Overige 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81878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0" y="1904755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6654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307" y="1990726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blz. 36 t/m 45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66479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1980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13372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6902979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Spreekwoorden zoeken blz. 36 t/m 45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Vier kopjes (onderwerpen) uitkiezen.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Spreekwoord erbij zoeken.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Spreekwoorden opschrijven in afvinklijst.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7" y="3794713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151150" y="2880601"/>
            <a:ext cx="3572047" cy="28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7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933" y="3175240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spreekwoorden opzoeken over de Middeleeuwen en de betekenis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maken met een tekening.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57" y="2342172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612" y="1101466"/>
            <a:ext cx="1079938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Taken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maken schrijf-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Presentatie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Tekening mooier/duidelijker 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schrijf-/tekenopdracht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1721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88516" y="2678216"/>
            <a:ext cx="3008821" cy="241091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188451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69" y="4055305"/>
            <a:ext cx="551985" cy="524036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696000" y="5722404"/>
            <a:ext cx="1076936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Zijn we het nog eens met onze voorspellingen?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6"/>
          <p:cNvSpPr txBox="1"/>
          <p:nvPr/>
        </p:nvSpPr>
        <p:spPr>
          <a:xfrm>
            <a:off x="696000" y="5179982"/>
            <a:ext cx="441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controleren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  <a:sym typeface="Wingdings" panose="05000000000000000000" pitchFamily="2" charset="2"/>
              </a:rPr>
              <a:t>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eamboekje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amenwerken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in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962" y="3342214"/>
            <a:ext cx="4188810" cy="259628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Afbeelding 48" descr="Professor Kleinbrein - Wonderlijke weetjes en fascinerende feiten over de ridder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57" y="4586467"/>
            <a:ext cx="1028881" cy="135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087270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1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tijdlijn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mijlpaal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leenman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wapenstilstand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plundering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klasse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aalmoes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horige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kost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legende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brandstapel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dienst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6313" y="3568941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55006"/>
            <a:ext cx="549378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Zelfstandig	Lezen blz. 5 t/m 12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(verhelderen)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523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77" y="4719077"/>
            <a:ext cx="551985" cy="524036"/>
          </a:xfrm>
          <a:prstGeom prst="rect">
            <a:avLst/>
          </a:prstGeom>
        </p:spPr>
      </p:pic>
      <p:sp>
        <p:nvSpPr>
          <p:cNvPr id="21" name="Tekstvak 14"/>
          <p:cNvSpPr txBox="1"/>
          <p:nvPr/>
        </p:nvSpPr>
        <p:spPr>
          <a:xfrm>
            <a:off x="6369871" y="1455006"/>
            <a:ext cx="549378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Overige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869" y="281504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713" y="4268913"/>
            <a:ext cx="2832100" cy="185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7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Samenwerkvaardigheid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(verhelderen)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(verhelderen)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00" y="3195145"/>
            <a:ext cx="3334256" cy="21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aangeven wie Karel de </a:t>
            </a:r>
            <a:r>
              <a:rPr lang="nl-NL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Grote </a:t>
            </a:r>
            <a:r>
              <a:rPr lang="nl-NL" sz="2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was.</a:t>
            </a:r>
            <a:endParaRPr lang="nl-NL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feodale stelsel is.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657" y="2342172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803703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(verhelderen)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437" y="84041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329069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78380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3956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38874" y="129891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(tips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(verhelderen)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teamopdrachten (verhelderen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7558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238874" y="4174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221" y="3986553"/>
            <a:ext cx="3021983" cy="19768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298914"/>
            <a:ext cx="530982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Overige woorden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80796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9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36756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Ridders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 woorden aangeven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page moet doen om ridder te worden.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Afbeelding 48" descr="Professor Kleinbrein - Wonderlijke weetjes en fascinerende feiten over de ridder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82" y="2032455"/>
            <a:ext cx="1755018" cy="2511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2198</TotalTime>
  <Words>1068</Words>
  <Application>Microsoft Office PowerPoint</Application>
  <PresentationFormat>Widescreen</PresentationFormat>
  <Paragraphs>302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159</cp:revision>
  <dcterms:created xsi:type="dcterms:W3CDTF">2017-07-26T14:05:48Z</dcterms:created>
  <dcterms:modified xsi:type="dcterms:W3CDTF">2022-09-01T13:23:53Z</dcterms:modified>
</cp:coreProperties>
</file>